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5122525" cy="21386800"/>
  <p:notesSz cx="6858000" cy="9144000"/>
  <p:defaultTextStyle>
    <a:defPPr>
      <a:defRPr lang="tr-TR"/>
    </a:defPPr>
    <a:lvl1pPr marL="0" algn="l" defTabSz="2086204" rtl="0" eaLnBrk="1" latinLnBrk="0" hangingPunct="1">
      <a:defRPr sz="4100" kern="1200">
        <a:solidFill>
          <a:schemeClr val="tx1"/>
        </a:solidFill>
        <a:latin typeface="+mn-lt"/>
        <a:ea typeface="+mn-ea"/>
        <a:cs typeface="+mn-cs"/>
      </a:defRPr>
    </a:lvl1pPr>
    <a:lvl2pPr marL="1043102" algn="l" defTabSz="2086204" rtl="0" eaLnBrk="1" latinLnBrk="0" hangingPunct="1">
      <a:defRPr sz="4100" kern="1200">
        <a:solidFill>
          <a:schemeClr val="tx1"/>
        </a:solidFill>
        <a:latin typeface="+mn-lt"/>
        <a:ea typeface="+mn-ea"/>
        <a:cs typeface="+mn-cs"/>
      </a:defRPr>
    </a:lvl2pPr>
    <a:lvl3pPr marL="2086204" algn="l" defTabSz="2086204" rtl="0" eaLnBrk="1" latinLnBrk="0" hangingPunct="1">
      <a:defRPr sz="4100" kern="1200">
        <a:solidFill>
          <a:schemeClr val="tx1"/>
        </a:solidFill>
        <a:latin typeface="+mn-lt"/>
        <a:ea typeface="+mn-ea"/>
        <a:cs typeface="+mn-cs"/>
      </a:defRPr>
    </a:lvl3pPr>
    <a:lvl4pPr marL="3129305" algn="l" defTabSz="2086204" rtl="0" eaLnBrk="1" latinLnBrk="0" hangingPunct="1">
      <a:defRPr sz="4100" kern="1200">
        <a:solidFill>
          <a:schemeClr val="tx1"/>
        </a:solidFill>
        <a:latin typeface="+mn-lt"/>
        <a:ea typeface="+mn-ea"/>
        <a:cs typeface="+mn-cs"/>
      </a:defRPr>
    </a:lvl4pPr>
    <a:lvl5pPr marL="4172407" algn="l" defTabSz="2086204" rtl="0" eaLnBrk="1" latinLnBrk="0" hangingPunct="1">
      <a:defRPr sz="4100" kern="1200">
        <a:solidFill>
          <a:schemeClr val="tx1"/>
        </a:solidFill>
        <a:latin typeface="+mn-lt"/>
        <a:ea typeface="+mn-ea"/>
        <a:cs typeface="+mn-cs"/>
      </a:defRPr>
    </a:lvl5pPr>
    <a:lvl6pPr marL="5215509" algn="l" defTabSz="2086204" rtl="0" eaLnBrk="1" latinLnBrk="0" hangingPunct="1">
      <a:defRPr sz="4100" kern="1200">
        <a:solidFill>
          <a:schemeClr val="tx1"/>
        </a:solidFill>
        <a:latin typeface="+mn-lt"/>
        <a:ea typeface="+mn-ea"/>
        <a:cs typeface="+mn-cs"/>
      </a:defRPr>
    </a:lvl6pPr>
    <a:lvl7pPr marL="6258611" algn="l" defTabSz="2086204" rtl="0" eaLnBrk="1" latinLnBrk="0" hangingPunct="1">
      <a:defRPr sz="4100" kern="1200">
        <a:solidFill>
          <a:schemeClr val="tx1"/>
        </a:solidFill>
        <a:latin typeface="+mn-lt"/>
        <a:ea typeface="+mn-ea"/>
        <a:cs typeface="+mn-cs"/>
      </a:defRPr>
    </a:lvl7pPr>
    <a:lvl8pPr marL="7301713" algn="l" defTabSz="2086204" rtl="0" eaLnBrk="1" latinLnBrk="0" hangingPunct="1">
      <a:defRPr sz="4100" kern="1200">
        <a:solidFill>
          <a:schemeClr val="tx1"/>
        </a:solidFill>
        <a:latin typeface="+mn-lt"/>
        <a:ea typeface="+mn-ea"/>
        <a:cs typeface="+mn-cs"/>
      </a:defRPr>
    </a:lvl8pPr>
    <a:lvl9pPr marL="8344814" algn="l" defTabSz="2086204"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930" y="36"/>
      </p:cViewPr>
      <p:guideLst>
        <p:guide orient="horz" pos="6736"/>
        <p:guide pos="476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134190" y="6643771"/>
            <a:ext cx="12854146" cy="4584300"/>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2268379" y="12119186"/>
            <a:ext cx="10585768" cy="5465516"/>
          </a:xfrm>
        </p:spPr>
        <p:txBody>
          <a:bodyPr/>
          <a:lstStyle>
            <a:lvl1pPr marL="0" indent="0" algn="ctr">
              <a:buNone/>
              <a:defRPr>
                <a:solidFill>
                  <a:schemeClr val="tx1">
                    <a:tint val="75000"/>
                  </a:schemeClr>
                </a:solidFill>
              </a:defRPr>
            </a:lvl1pPr>
            <a:lvl2pPr marL="1043102" indent="0" algn="ctr">
              <a:buNone/>
              <a:defRPr>
                <a:solidFill>
                  <a:schemeClr val="tx1">
                    <a:tint val="75000"/>
                  </a:schemeClr>
                </a:solidFill>
              </a:defRPr>
            </a:lvl2pPr>
            <a:lvl3pPr marL="2086204" indent="0" algn="ctr">
              <a:buNone/>
              <a:defRPr>
                <a:solidFill>
                  <a:schemeClr val="tx1">
                    <a:tint val="75000"/>
                  </a:schemeClr>
                </a:solidFill>
              </a:defRPr>
            </a:lvl3pPr>
            <a:lvl4pPr marL="3129305" indent="0" algn="ctr">
              <a:buNone/>
              <a:defRPr>
                <a:solidFill>
                  <a:schemeClr val="tx1">
                    <a:tint val="75000"/>
                  </a:schemeClr>
                </a:solidFill>
              </a:defRPr>
            </a:lvl4pPr>
            <a:lvl5pPr marL="4172407" indent="0" algn="ctr">
              <a:buNone/>
              <a:defRPr>
                <a:solidFill>
                  <a:schemeClr val="tx1">
                    <a:tint val="75000"/>
                  </a:schemeClr>
                </a:solidFill>
              </a:defRPr>
            </a:lvl5pPr>
            <a:lvl6pPr marL="5215509" indent="0" algn="ctr">
              <a:buNone/>
              <a:defRPr>
                <a:solidFill>
                  <a:schemeClr val="tx1">
                    <a:tint val="75000"/>
                  </a:schemeClr>
                </a:solidFill>
              </a:defRPr>
            </a:lvl6pPr>
            <a:lvl7pPr marL="6258611" indent="0" algn="ctr">
              <a:buNone/>
              <a:defRPr>
                <a:solidFill>
                  <a:schemeClr val="tx1">
                    <a:tint val="75000"/>
                  </a:schemeClr>
                </a:solidFill>
              </a:defRPr>
            </a:lvl7pPr>
            <a:lvl8pPr marL="7301713" indent="0" algn="ctr">
              <a:buNone/>
              <a:defRPr>
                <a:solidFill>
                  <a:schemeClr val="tx1">
                    <a:tint val="75000"/>
                  </a:schemeClr>
                </a:solidFill>
              </a:defRPr>
            </a:lvl8pPr>
            <a:lvl9pPr marL="8344814"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0963831" y="856465"/>
            <a:ext cx="3402568" cy="18248089"/>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756126" y="856465"/>
            <a:ext cx="9955662" cy="182480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194575" y="13743001"/>
            <a:ext cx="12854146" cy="4247656"/>
          </a:xfrm>
        </p:spPr>
        <p:txBody>
          <a:bodyPr anchor="t"/>
          <a:lstStyle>
            <a:lvl1pPr algn="l">
              <a:defRPr sz="91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194575" y="9064640"/>
            <a:ext cx="12854146" cy="4678361"/>
          </a:xfrm>
        </p:spPr>
        <p:txBody>
          <a:bodyPr anchor="b"/>
          <a:lstStyle>
            <a:lvl1pPr marL="0" indent="0">
              <a:buNone/>
              <a:defRPr sz="4600">
                <a:solidFill>
                  <a:schemeClr val="tx1">
                    <a:tint val="75000"/>
                  </a:schemeClr>
                </a:solidFill>
              </a:defRPr>
            </a:lvl1pPr>
            <a:lvl2pPr marL="1043102" indent="0">
              <a:buNone/>
              <a:defRPr sz="4100">
                <a:solidFill>
                  <a:schemeClr val="tx1">
                    <a:tint val="75000"/>
                  </a:schemeClr>
                </a:solidFill>
              </a:defRPr>
            </a:lvl2pPr>
            <a:lvl3pPr marL="2086204" indent="0">
              <a:buNone/>
              <a:defRPr sz="3700">
                <a:solidFill>
                  <a:schemeClr val="tx1">
                    <a:tint val="75000"/>
                  </a:schemeClr>
                </a:solidFill>
              </a:defRPr>
            </a:lvl3pPr>
            <a:lvl4pPr marL="3129305" indent="0">
              <a:buNone/>
              <a:defRPr sz="3200">
                <a:solidFill>
                  <a:schemeClr val="tx1">
                    <a:tint val="75000"/>
                  </a:schemeClr>
                </a:solidFill>
              </a:defRPr>
            </a:lvl4pPr>
            <a:lvl5pPr marL="4172407" indent="0">
              <a:buNone/>
              <a:defRPr sz="3200">
                <a:solidFill>
                  <a:schemeClr val="tx1">
                    <a:tint val="75000"/>
                  </a:schemeClr>
                </a:solidFill>
              </a:defRPr>
            </a:lvl5pPr>
            <a:lvl6pPr marL="5215509" indent="0">
              <a:buNone/>
              <a:defRPr sz="3200">
                <a:solidFill>
                  <a:schemeClr val="tx1">
                    <a:tint val="75000"/>
                  </a:schemeClr>
                </a:solidFill>
              </a:defRPr>
            </a:lvl6pPr>
            <a:lvl7pPr marL="6258611" indent="0">
              <a:buNone/>
              <a:defRPr sz="3200">
                <a:solidFill>
                  <a:schemeClr val="tx1">
                    <a:tint val="75000"/>
                  </a:schemeClr>
                </a:solidFill>
              </a:defRPr>
            </a:lvl7pPr>
            <a:lvl8pPr marL="7301713" indent="0">
              <a:buNone/>
              <a:defRPr sz="3200">
                <a:solidFill>
                  <a:schemeClr val="tx1">
                    <a:tint val="75000"/>
                  </a:schemeClr>
                </a:solidFill>
              </a:defRPr>
            </a:lvl8pPr>
            <a:lvl9pPr marL="8344814" indent="0">
              <a:buNone/>
              <a:defRPr sz="32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756126" y="4990255"/>
            <a:ext cx="6679115" cy="14114299"/>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7687284" y="4990255"/>
            <a:ext cx="6679115" cy="14114299"/>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756126" y="4787278"/>
            <a:ext cx="6681741" cy="1995110"/>
          </a:xfrm>
        </p:spPr>
        <p:txBody>
          <a:bodyPr anchor="b"/>
          <a:lstStyle>
            <a:lvl1pPr marL="0" indent="0">
              <a:buNone/>
              <a:defRPr sz="5500" b="1"/>
            </a:lvl1pPr>
            <a:lvl2pPr marL="1043102" indent="0">
              <a:buNone/>
              <a:defRPr sz="4600" b="1"/>
            </a:lvl2pPr>
            <a:lvl3pPr marL="2086204" indent="0">
              <a:buNone/>
              <a:defRPr sz="4100" b="1"/>
            </a:lvl3pPr>
            <a:lvl4pPr marL="3129305" indent="0">
              <a:buNone/>
              <a:defRPr sz="3700" b="1"/>
            </a:lvl4pPr>
            <a:lvl5pPr marL="4172407" indent="0">
              <a:buNone/>
              <a:defRPr sz="3700" b="1"/>
            </a:lvl5pPr>
            <a:lvl6pPr marL="5215509" indent="0">
              <a:buNone/>
              <a:defRPr sz="3700" b="1"/>
            </a:lvl6pPr>
            <a:lvl7pPr marL="6258611" indent="0">
              <a:buNone/>
              <a:defRPr sz="3700" b="1"/>
            </a:lvl7pPr>
            <a:lvl8pPr marL="7301713" indent="0">
              <a:buNone/>
              <a:defRPr sz="3700" b="1"/>
            </a:lvl8pPr>
            <a:lvl9pPr marL="8344814" indent="0">
              <a:buNone/>
              <a:defRPr sz="3700" b="1"/>
            </a:lvl9pPr>
          </a:lstStyle>
          <a:p>
            <a:pPr lvl="0"/>
            <a:r>
              <a:rPr lang="tr-TR" smtClean="0"/>
              <a:t>Asıl metin stillerini düzenlemek için tıklatın</a:t>
            </a:r>
          </a:p>
        </p:txBody>
      </p:sp>
      <p:sp>
        <p:nvSpPr>
          <p:cNvPr id="4" name="3 İçerik Yer Tutucusu"/>
          <p:cNvSpPr>
            <a:spLocks noGrp="1"/>
          </p:cNvSpPr>
          <p:nvPr>
            <p:ph sz="half" idx="2"/>
          </p:nvPr>
        </p:nvSpPr>
        <p:spPr>
          <a:xfrm>
            <a:off x="756126" y="6782388"/>
            <a:ext cx="6681741"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7682034" y="4787278"/>
            <a:ext cx="6684366" cy="1995110"/>
          </a:xfrm>
        </p:spPr>
        <p:txBody>
          <a:bodyPr anchor="b"/>
          <a:lstStyle>
            <a:lvl1pPr marL="0" indent="0">
              <a:buNone/>
              <a:defRPr sz="5500" b="1"/>
            </a:lvl1pPr>
            <a:lvl2pPr marL="1043102" indent="0">
              <a:buNone/>
              <a:defRPr sz="4600" b="1"/>
            </a:lvl2pPr>
            <a:lvl3pPr marL="2086204" indent="0">
              <a:buNone/>
              <a:defRPr sz="4100" b="1"/>
            </a:lvl3pPr>
            <a:lvl4pPr marL="3129305" indent="0">
              <a:buNone/>
              <a:defRPr sz="3700" b="1"/>
            </a:lvl4pPr>
            <a:lvl5pPr marL="4172407" indent="0">
              <a:buNone/>
              <a:defRPr sz="3700" b="1"/>
            </a:lvl5pPr>
            <a:lvl6pPr marL="5215509" indent="0">
              <a:buNone/>
              <a:defRPr sz="3700" b="1"/>
            </a:lvl6pPr>
            <a:lvl7pPr marL="6258611" indent="0">
              <a:buNone/>
              <a:defRPr sz="3700" b="1"/>
            </a:lvl7pPr>
            <a:lvl8pPr marL="7301713" indent="0">
              <a:buNone/>
              <a:defRPr sz="3700" b="1"/>
            </a:lvl8pPr>
            <a:lvl9pPr marL="8344814" indent="0">
              <a:buNone/>
              <a:defRPr sz="37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7682034" y="6782388"/>
            <a:ext cx="6684366"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56127" y="851512"/>
            <a:ext cx="4975207" cy="3623874"/>
          </a:xfrm>
        </p:spPr>
        <p:txBody>
          <a:bodyPr anchor="b"/>
          <a:lstStyle>
            <a:lvl1pPr algn="l">
              <a:defRPr sz="4600" b="1"/>
            </a:lvl1pPr>
          </a:lstStyle>
          <a:p>
            <a:r>
              <a:rPr lang="tr-TR" smtClean="0"/>
              <a:t>Asıl başlık stili için tıklatın</a:t>
            </a:r>
            <a:endParaRPr lang="tr-TR"/>
          </a:p>
        </p:txBody>
      </p:sp>
      <p:sp>
        <p:nvSpPr>
          <p:cNvPr id="3" name="2 İçerik Yer Tutucusu"/>
          <p:cNvSpPr>
            <a:spLocks noGrp="1"/>
          </p:cNvSpPr>
          <p:nvPr>
            <p:ph idx="1"/>
          </p:nvPr>
        </p:nvSpPr>
        <p:spPr>
          <a:xfrm>
            <a:off x="5912487" y="851513"/>
            <a:ext cx="8453912" cy="1825304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756127" y="4475387"/>
            <a:ext cx="4975207" cy="14629167"/>
          </a:xfrm>
        </p:spPr>
        <p:txBody>
          <a:bodyPr/>
          <a:lstStyle>
            <a:lvl1pPr marL="0" indent="0">
              <a:buNone/>
              <a:defRPr sz="3200"/>
            </a:lvl1pPr>
            <a:lvl2pPr marL="1043102" indent="0">
              <a:buNone/>
              <a:defRPr sz="2700"/>
            </a:lvl2pPr>
            <a:lvl3pPr marL="2086204" indent="0">
              <a:buNone/>
              <a:defRPr sz="2300"/>
            </a:lvl3pPr>
            <a:lvl4pPr marL="3129305" indent="0">
              <a:buNone/>
              <a:defRPr sz="2100"/>
            </a:lvl4pPr>
            <a:lvl5pPr marL="4172407" indent="0">
              <a:buNone/>
              <a:defRPr sz="2100"/>
            </a:lvl5pPr>
            <a:lvl6pPr marL="5215509" indent="0">
              <a:buNone/>
              <a:defRPr sz="2100"/>
            </a:lvl6pPr>
            <a:lvl7pPr marL="6258611" indent="0">
              <a:buNone/>
              <a:defRPr sz="2100"/>
            </a:lvl7pPr>
            <a:lvl8pPr marL="7301713" indent="0">
              <a:buNone/>
              <a:defRPr sz="2100"/>
            </a:lvl8pPr>
            <a:lvl9pPr marL="8344814" indent="0">
              <a:buNone/>
              <a:defRPr sz="21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964121" y="14970760"/>
            <a:ext cx="9073515" cy="1767383"/>
          </a:xfrm>
        </p:spPr>
        <p:txBody>
          <a:bodyPr anchor="b"/>
          <a:lstStyle>
            <a:lvl1pPr algn="l">
              <a:defRPr sz="4600" b="1"/>
            </a:lvl1pPr>
          </a:lstStyle>
          <a:p>
            <a:r>
              <a:rPr lang="tr-TR" smtClean="0"/>
              <a:t>Asıl başlık stili için tıklatın</a:t>
            </a:r>
            <a:endParaRPr lang="tr-TR"/>
          </a:p>
        </p:txBody>
      </p:sp>
      <p:sp>
        <p:nvSpPr>
          <p:cNvPr id="3" name="2 Resim Yer Tutucusu"/>
          <p:cNvSpPr>
            <a:spLocks noGrp="1"/>
          </p:cNvSpPr>
          <p:nvPr>
            <p:ph type="pic" idx="1"/>
          </p:nvPr>
        </p:nvSpPr>
        <p:spPr>
          <a:xfrm>
            <a:off x="2964121" y="1910950"/>
            <a:ext cx="9073515" cy="12832080"/>
          </a:xfrm>
        </p:spPr>
        <p:txBody>
          <a:bodyPr/>
          <a:lstStyle>
            <a:lvl1pPr marL="0" indent="0">
              <a:buNone/>
              <a:defRPr sz="7300"/>
            </a:lvl1pPr>
            <a:lvl2pPr marL="1043102" indent="0">
              <a:buNone/>
              <a:defRPr sz="6400"/>
            </a:lvl2pPr>
            <a:lvl3pPr marL="2086204" indent="0">
              <a:buNone/>
              <a:defRPr sz="5500"/>
            </a:lvl3pPr>
            <a:lvl4pPr marL="3129305" indent="0">
              <a:buNone/>
              <a:defRPr sz="4600"/>
            </a:lvl4pPr>
            <a:lvl5pPr marL="4172407" indent="0">
              <a:buNone/>
              <a:defRPr sz="4600"/>
            </a:lvl5pPr>
            <a:lvl6pPr marL="5215509" indent="0">
              <a:buNone/>
              <a:defRPr sz="4600"/>
            </a:lvl6pPr>
            <a:lvl7pPr marL="6258611" indent="0">
              <a:buNone/>
              <a:defRPr sz="4600"/>
            </a:lvl7pPr>
            <a:lvl8pPr marL="7301713" indent="0">
              <a:buNone/>
              <a:defRPr sz="4600"/>
            </a:lvl8pPr>
            <a:lvl9pPr marL="8344814" indent="0">
              <a:buNone/>
              <a:defRPr sz="4600"/>
            </a:lvl9pPr>
          </a:lstStyle>
          <a:p>
            <a:endParaRPr lang="tr-TR"/>
          </a:p>
        </p:txBody>
      </p:sp>
      <p:sp>
        <p:nvSpPr>
          <p:cNvPr id="4" name="3 Metin Yer Tutucusu"/>
          <p:cNvSpPr>
            <a:spLocks noGrp="1"/>
          </p:cNvSpPr>
          <p:nvPr>
            <p:ph type="body" sz="half" idx="2"/>
          </p:nvPr>
        </p:nvSpPr>
        <p:spPr>
          <a:xfrm>
            <a:off x="2964121" y="16738143"/>
            <a:ext cx="9073515" cy="2509977"/>
          </a:xfrm>
        </p:spPr>
        <p:txBody>
          <a:bodyPr/>
          <a:lstStyle>
            <a:lvl1pPr marL="0" indent="0">
              <a:buNone/>
              <a:defRPr sz="3200"/>
            </a:lvl1pPr>
            <a:lvl2pPr marL="1043102" indent="0">
              <a:buNone/>
              <a:defRPr sz="2700"/>
            </a:lvl2pPr>
            <a:lvl3pPr marL="2086204" indent="0">
              <a:buNone/>
              <a:defRPr sz="2300"/>
            </a:lvl3pPr>
            <a:lvl4pPr marL="3129305" indent="0">
              <a:buNone/>
              <a:defRPr sz="2100"/>
            </a:lvl4pPr>
            <a:lvl5pPr marL="4172407" indent="0">
              <a:buNone/>
              <a:defRPr sz="2100"/>
            </a:lvl5pPr>
            <a:lvl6pPr marL="5215509" indent="0">
              <a:buNone/>
              <a:defRPr sz="2100"/>
            </a:lvl6pPr>
            <a:lvl7pPr marL="6258611" indent="0">
              <a:buNone/>
              <a:defRPr sz="2100"/>
            </a:lvl7pPr>
            <a:lvl8pPr marL="7301713" indent="0">
              <a:buNone/>
              <a:defRPr sz="2100"/>
            </a:lvl8pPr>
            <a:lvl9pPr marL="8344814" indent="0">
              <a:buNone/>
              <a:defRPr sz="21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756126" y="856464"/>
            <a:ext cx="13610273" cy="3564467"/>
          </a:xfrm>
          <a:prstGeom prst="rect">
            <a:avLst/>
          </a:prstGeom>
        </p:spPr>
        <p:txBody>
          <a:bodyPr vert="horz" lIns="208620" tIns="104310" rIns="208620" bIns="10431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756126" y="4990255"/>
            <a:ext cx="13610273" cy="14114299"/>
          </a:xfrm>
          <a:prstGeom prst="rect">
            <a:avLst/>
          </a:prstGeom>
        </p:spPr>
        <p:txBody>
          <a:bodyPr vert="horz" lIns="208620" tIns="104310" rIns="208620" bIns="10431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756126" y="19822397"/>
            <a:ext cx="3528589" cy="1138649"/>
          </a:xfrm>
          <a:prstGeom prst="rect">
            <a:avLst/>
          </a:prstGeom>
        </p:spPr>
        <p:txBody>
          <a:bodyPr vert="horz" lIns="208620" tIns="104310" rIns="208620" bIns="104310" rtlCol="0" anchor="ctr"/>
          <a:lstStyle>
            <a:lvl1pPr algn="l">
              <a:defRPr sz="2700">
                <a:solidFill>
                  <a:schemeClr val="tx1">
                    <a:tint val="75000"/>
                  </a:schemeClr>
                </a:solidFill>
              </a:defRPr>
            </a:lvl1pPr>
          </a:lstStyle>
          <a:p>
            <a:fld id="{A23720DD-5B6D-40BF-8493-A6B52D484E6B}" type="datetimeFigureOut">
              <a:rPr lang="tr-TR" smtClean="0"/>
              <a:t>21.02.2024</a:t>
            </a:fld>
            <a:endParaRPr lang="tr-TR"/>
          </a:p>
        </p:txBody>
      </p:sp>
      <p:sp>
        <p:nvSpPr>
          <p:cNvPr id="5" name="4 Altbilgi Yer Tutucusu"/>
          <p:cNvSpPr>
            <a:spLocks noGrp="1"/>
          </p:cNvSpPr>
          <p:nvPr>
            <p:ph type="ftr" sz="quarter" idx="3"/>
          </p:nvPr>
        </p:nvSpPr>
        <p:spPr>
          <a:xfrm>
            <a:off x="5166863" y="19822397"/>
            <a:ext cx="4788800" cy="1138649"/>
          </a:xfrm>
          <a:prstGeom prst="rect">
            <a:avLst/>
          </a:prstGeom>
        </p:spPr>
        <p:txBody>
          <a:bodyPr vert="horz" lIns="208620" tIns="104310" rIns="208620" bIns="104310" rtlCol="0" anchor="ctr"/>
          <a:lstStyle>
            <a:lvl1pPr algn="ctr">
              <a:defRPr sz="27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10837810" y="19822397"/>
            <a:ext cx="3528589" cy="1138649"/>
          </a:xfrm>
          <a:prstGeom prst="rect">
            <a:avLst/>
          </a:prstGeom>
        </p:spPr>
        <p:txBody>
          <a:bodyPr vert="horz" lIns="208620" tIns="104310" rIns="208620" bIns="104310" rtlCol="0" anchor="ctr"/>
          <a:lstStyle>
            <a:lvl1pPr algn="r">
              <a:defRPr sz="27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204" rtl="0" eaLnBrk="1" latinLnBrk="0" hangingPunct="1">
        <a:spcBef>
          <a:spcPct val="0"/>
        </a:spcBef>
        <a:buNone/>
        <a:defRPr sz="10000" kern="1200">
          <a:solidFill>
            <a:schemeClr val="tx1"/>
          </a:solidFill>
          <a:latin typeface="+mj-lt"/>
          <a:ea typeface="+mj-ea"/>
          <a:cs typeface="+mj-cs"/>
        </a:defRPr>
      </a:lvl1pPr>
    </p:titleStyle>
    <p:bodyStyle>
      <a:lvl1pPr marL="782326" indent="-782326" algn="l" defTabSz="2086204" rtl="0" eaLnBrk="1" latinLnBrk="0" hangingPunct="1">
        <a:spcBef>
          <a:spcPct val="20000"/>
        </a:spcBef>
        <a:buFont typeface="Arial" pitchFamily="34" charset="0"/>
        <a:buChar char="•"/>
        <a:defRPr sz="7300" kern="1200">
          <a:solidFill>
            <a:schemeClr val="tx1"/>
          </a:solidFill>
          <a:latin typeface="+mn-lt"/>
          <a:ea typeface="+mn-ea"/>
          <a:cs typeface="+mn-cs"/>
        </a:defRPr>
      </a:lvl1pPr>
      <a:lvl2pPr marL="1695040" indent="-651939" algn="l" defTabSz="2086204" rtl="0" eaLnBrk="1" latinLnBrk="0" hangingPunct="1">
        <a:spcBef>
          <a:spcPct val="20000"/>
        </a:spcBef>
        <a:buFont typeface="Arial" pitchFamily="34" charset="0"/>
        <a:buChar char="–"/>
        <a:defRPr sz="6400" kern="1200">
          <a:solidFill>
            <a:schemeClr val="tx1"/>
          </a:solidFill>
          <a:latin typeface="+mn-lt"/>
          <a:ea typeface="+mn-ea"/>
          <a:cs typeface="+mn-cs"/>
        </a:defRPr>
      </a:lvl2pPr>
      <a:lvl3pPr marL="2607755" indent="-521551" algn="l" defTabSz="2086204" rtl="0" eaLnBrk="1" latinLnBrk="0" hangingPunct="1">
        <a:spcBef>
          <a:spcPct val="20000"/>
        </a:spcBef>
        <a:buFont typeface="Arial" pitchFamily="34" charset="0"/>
        <a:buChar char="•"/>
        <a:defRPr sz="5500" kern="1200">
          <a:solidFill>
            <a:schemeClr val="tx1"/>
          </a:solidFill>
          <a:latin typeface="+mn-lt"/>
          <a:ea typeface="+mn-ea"/>
          <a:cs typeface="+mn-cs"/>
        </a:defRPr>
      </a:lvl3pPr>
      <a:lvl4pPr marL="3650856"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4pPr>
      <a:lvl5pPr marL="4693958"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5pPr>
      <a:lvl6pPr marL="5737060"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6pPr>
      <a:lvl7pPr marL="6780162"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7pPr>
      <a:lvl8pPr marL="7823264"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8pPr>
      <a:lvl9pPr marL="8866365" indent="-521551" algn="l" defTabSz="2086204" rtl="0" eaLnBrk="1" latinLnBrk="0" hangingPunct="1">
        <a:spcBef>
          <a:spcPct val="20000"/>
        </a:spcBef>
        <a:buFont typeface="Arial" pitchFamily="34" charset="0"/>
        <a:buChar char="•"/>
        <a:defRPr sz="4600" kern="1200">
          <a:solidFill>
            <a:schemeClr val="tx1"/>
          </a:solidFill>
          <a:latin typeface="+mn-lt"/>
          <a:ea typeface="+mn-ea"/>
          <a:cs typeface="+mn-cs"/>
        </a:defRPr>
      </a:lvl9pPr>
    </p:bodyStyle>
    <p:otherStyle>
      <a:defPPr>
        <a:defRPr lang="tr-TR"/>
      </a:defPPr>
      <a:lvl1pPr marL="0" algn="l" defTabSz="2086204" rtl="0" eaLnBrk="1" latinLnBrk="0" hangingPunct="1">
        <a:defRPr sz="4100" kern="1200">
          <a:solidFill>
            <a:schemeClr val="tx1"/>
          </a:solidFill>
          <a:latin typeface="+mn-lt"/>
          <a:ea typeface="+mn-ea"/>
          <a:cs typeface="+mn-cs"/>
        </a:defRPr>
      </a:lvl1pPr>
      <a:lvl2pPr marL="1043102" algn="l" defTabSz="2086204" rtl="0" eaLnBrk="1" latinLnBrk="0" hangingPunct="1">
        <a:defRPr sz="4100" kern="1200">
          <a:solidFill>
            <a:schemeClr val="tx1"/>
          </a:solidFill>
          <a:latin typeface="+mn-lt"/>
          <a:ea typeface="+mn-ea"/>
          <a:cs typeface="+mn-cs"/>
        </a:defRPr>
      </a:lvl2pPr>
      <a:lvl3pPr marL="2086204" algn="l" defTabSz="2086204" rtl="0" eaLnBrk="1" latinLnBrk="0" hangingPunct="1">
        <a:defRPr sz="4100" kern="1200">
          <a:solidFill>
            <a:schemeClr val="tx1"/>
          </a:solidFill>
          <a:latin typeface="+mn-lt"/>
          <a:ea typeface="+mn-ea"/>
          <a:cs typeface="+mn-cs"/>
        </a:defRPr>
      </a:lvl3pPr>
      <a:lvl4pPr marL="3129305" algn="l" defTabSz="2086204" rtl="0" eaLnBrk="1" latinLnBrk="0" hangingPunct="1">
        <a:defRPr sz="4100" kern="1200">
          <a:solidFill>
            <a:schemeClr val="tx1"/>
          </a:solidFill>
          <a:latin typeface="+mn-lt"/>
          <a:ea typeface="+mn-ea"/>
          <a:cs typeface="+mn-cs"/>
        </a:defRPr>
      </a:lvl4pPr>
      <a:lvl5pPr marL="4172407" algn="l" defTabSz="2086204" rtl="0" eaLnBrk="1" latinLnBrk="0" hangingPunct="1">
        <a:defRPr sz="4100" kern="1200">
          <a:solidFill>
            <a:schemeClr val="tx1"/>
          </a:solidFill>
          <a:latin typeface="+mn-lt"/>
          <a:ea typeface="+mn-ea"/>
          <a:cs typeface="+mn-cs"/>
        </a:defRPr>
      </a:lvl5pPr>
      <a:lvl6pPr marL="5215509" algn="l" defTabSz="2086204" rtl="0" eaLnBrk="1" latinLnBrk="0" hangingPunct="1">
        <a:defRPr sz="4100" kern="1200">
          <a:solidFill>
            <a:schemeClr val="tx1"/>
          </a:solidFill>
          <a:latin typeface="+mn-lt"/>
          <a:ea typeface="+mn-ea"/>
          <a:cs typeface="+mn-cs"/>
        </a:defRPr>
      </a:lvl6pPr>
      <a:lvl7pPr marL="6258611" algn="l" defTabSz="2086204" rtl="0" eaLnBrk="1" latinLnBrk="0" hangingPunct="1">
        <a:defRPr sz="4100" kern="1200">
          <a:solidFill>
            <a:schemeClr val="tx1"/>
          </a:solidFill>
          <a:latin typeface="+mn-lt"/>
          <a:ea typeface="+mn-ea"/>
          <a:cs typeface="+mn-cs"/>
        </a:defRPr>
      </a:lvl7pPr>
      <a:lvl8pPr marL="7301713" algn="l" defTabSz="2086204" rtl="0" eaLnBrk="1" latinLnBrk="0" hangingPunct="1">
        <a:defRPr sz="4100" kern="1200">
          <a:solidFill>
            <a:schemeClr val="tx1"/>
          </a:solidFill>
          <a:latin typeface="+mn-lt"/>
          <a:ea typeface="+mn-ea"/>
          <a:cs typeface="+mn-cs"/>
        </a:defRPr>
      </a:lvl8pPr>
      <a:lvl9pPr marL="8344814" algn="l" defTabSz="2086204"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tiff"/><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18" y="8605168"/>
            <a:ext cx="6678659" cy="5887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Resim 1"/>
          <p:cNvPicPr>
            <a:picLocks noChangeAspect="1"/>
          </p:cNvPicPr>
          <p:nvPr/>
        </p:nvPicPr>
        <p:blipFill>
          <a:blip r:embed="rId3" cstate="print">
            <a:extLst>
              <a:ext uri="{BEBA8EAE-BF5A-486C-A8C5-ECC9F3942E4B}">
                <a14:imgProps xmlns:a14="http://schemas.microsoft.com/office/drawing/2010/main">
                  <a14:imgLayer r:embed="rId4">
                    <a14:imgEffect>
                      <a14:artisticLineDrawing/>
                    </a14:imgEffect>
                  </a14:imgLayer>
                </a14:imgProps>
              </a:ext>
              <a:ext uri="{28A0092B-C50C-407E-A947-70E740481C1C}">
                <a14:useLocalDpi xmlns:a14="http://schemas.microsoft.com/office/drawing/2010/main" val="0"/>
              </a:ext>
            </a:extLst>
          </a:blip>
          <a:stretch>
            <a:fillRect/>
          </a:stretch>
        </p:blipFill>
        <p:spPr>
          <a:xfrm rot="10800000">
            <a:off x="3240782" y="144015"/>
            <a:ext cx="8640960" cy="2988544"/>
          </a:xfrm>
          <a:prstGeom prst="ellipse">
            <a:avLst/>
          </a:prstGeom>
          <a:ln>
            <a:noFill/>
          </a:ln>
          <a:effectLst>
            <a:softEdge rad="112500"/>
          </a:effectLst>
        </p:spPr>
      </p:pic>
      <p:pic>
        <p:nvPicPr>
          <p:cNvPr id="5" name="Resim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6064" y="224113"/>
            <a:ext cx="2922710" cy="3046387"/>
          </a:xfrm>
          <a:prstGeom prst="rect">
            <a:avLst/>
          </a:prstGeom>
        </p:spPr>
      </p:pic>
      <p:cxnSp>
        <p:nvCxnSpPr>
          <p:cNvPr id="8" name="Düz Bağlayıcı 7"/>
          <p:cNvCxnSpPr/>
          <p:nvPr/>
        </p:nvCxnSpPr>
        <p:spPr>
          <a:xfrm>
            <a:off x="1620814" y="5076776"/>
            <a:ext cx="119171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Metin kutusu 9"/>
          <p:cNvSpPr txBox="1"/>
          <p:nvPr/>
        </p:nvSpPr>
        <p:spPr>
          <a:xfrm>
            <a:off x="4875112" y="1501344"/>
            <a:ext cx="5408513" cy="1631216"/>
          </a:xfrm>
          <a:prstGeom prst="rect">
            <a:avLst/>
          </a:prstGeom>
          <a:noFill/>
        </p:spPr>
        <p:txBody>
          <a:bodyPr wrap="square" rtlCol="0">
            <a:spAutoFit/>
          </a:bodyPr>
          <a:lstStyle/>
          <a:p>
            <a:pPr algn="ctr"/>
            <a:r>
              <a:rPr lang="tr-TR" sz="2800" noProof="1" smtClean="0"/>
              <a:t>PharmAICU ECZACILIK </a:t>
            </a:r>
          </a:p>
          <a:p>
            <a:pPr algn="ctr"/>
            <a:r>
              <a:rPr lang="tr-TR" sz="3200" b="1" noProof="1" smtClean="0"/>
              <a:t>1. ULUSAL ÖĞRENCİ KONGRESİ</a:t>
            </a:r>
          </a:p>
          <a:p>
            <a:pPr algn="ctr"/>
            <a:r>
              <a:rPr lang="tr-TR" sz="2000" noProof="1" smtClean="0"/>
              <a:t>23-25 Mayıs 2022 </a:t>
            </a:r>
          </a:p>
          <a:p>
            <a:pPr algn="ctr"/>
            <a:r>
              <a:rPr lang="tr-TR" sz="2000" noProof="1" smtClean="0"/>
              <a:t>AĞRI</a:t>
            </a:r>
            <a:endParaRPr lang="tr-TR" sz="2000" noProof="1"/>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18176" y="108224"/>
            <a:ext cx="1322387"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Metin kutusu 8"/>
          <p:cNvSpPr txBox="1"/>
          <p:nvPr/>
        </p:nvSpPr>
        <p:spPr>
          <a:xfrm>
            <a:off x="2538810" y="3348584"/>
            <a:ext cx="10081120" cy="1015663"/>
          </a:xfrm>
          <a:prstGeom prst="rect">
            <a:avLst/>
          </a:prstGeom>
          <a:noFill/>
        </p:spPr>
        <p:txBody>
          <a:bodyPr wrap="square" rtlCol="0">
            <a:spAutoFit/>
          </a:bodyPr>
          <a:lstStyle/>
          <a:p>
            <a:pPr algn="ctr"/>
            <a:r>
              <a:rPr lang="tr-TR" sz="3600" b="1" dirty="0" smtClean="0"/>
              <a:t>SİTOKİNLER ve TIPTA KULLANIM ALANLARI</a:t>
            </a:r>
          </a:p>
          <a:p>
            <a:pPr algn="ctr"/>
            <a:r>
              <a:rPr lang="tr-TR" sz="2400" b="1" dirty="0" smtClean="0"/>
              <a:t>Zeliha Boz</a:t>
            </a:r>
            <a:r>
              <a:rPr lang="tr-TR" sz="2400" b="1" baseline="30000" dirty="0" smtClean="0"/>
              <a:t>1</a:t>
            </a:r>
            <a:r>
              <a:rPr lang="tr-TR" sz="2400" b="1" dirty="0" smtClean="0"/>
              <a:t> ve Harun Ün</a:t>
            </a:r>
            <a:r>
              <a:rPr lang="tr-TR" sz="2400" b="1" baseline="30000" dirty="0" smtClean="0"/>
              <a:t>2*</a:t>
            </a:r>
            <a:endParaRPr lang="tr-TR" sz="2400" b="1" dirty="0"/>
          </a:p>
        </p:txBody>
      </p:sp>
      <p:sp>
        <p:nvSpPr>
          <p:cNvPr id="13" name="Metin kutusu 12"/>
          <p:cNvSpPr txBox="1"/>
          <p:nvPr/>
        </p:nvSpPr>
        <p:spPr>
          <a:xfrm>
            <a:off x="1872630" y="4419993"/>
            <a:ext cx="12241360" cy="584775"/>
          </a:xfrm>
          <a:prstGeom prst="rect">
            <a:avLst/>
          </a:prstGeom>
          <a:noFill/>
        </p:spPr>
        <p:txBody>
          <a:bodyPr wrap="square" rtlCol="0">
            <a:spAutoFit/>
          </a:bodyPr>
          <a:lstStyle/>
          <a:p>
            <a:r>
              <a:rPr lang="tr-TR" sz="1600" b="1" baseline="30000" dirty="0" smtClean="0"/>
              <a:t>1</a:t>
            </a:r>
            <a:r>
              <a:rPr lang="tr-TR" sz="1600" b="1" dirty="0" smtClean="0"/>
              <a:t> Ağrı İbrahim Çeçen Üniversitesi Eczacılık Fakültesi 5. </a:t>
            </a:r>
            <a:r>
              <a:rPr lang="tr-TR" sz="1600" b="1" dirty="0"/>
              <a:t>s</a:t>
            </a:r>
            <a:r>
              <a:rPr lang="tr-TR" sz="1600" b="1" dirty="0" smtClean="0"/>
              <a:t>ınıf öğrencisi</a:t>
            </a:r>
          </a:p>
          <a:p>
            <a:r>
              <a:rPr lang="tr-TR" sz="1600" b="1" baseline="30000" dirty="0" smtClean="0"/>
              <a:t>2*</a:t>
            </a:r>
            <a:r>
              <a:rPr lang="tr-TR" sz="1600" b="1" dirty="0" smtClean="0"/>
              <a:t> Ağrı </a:t>
            </a:r>
            <a:r>
              <a:rPr lang="tr-TR" sz="1600" b="1" dirty="0"/>
              <a:t>İbrahim Çeçen Üniversitesi Eczacılık Fakültesi </a:t>
            </a:r>
            <a:r>
              <a:rPr lang="tr-TR" sz="1600" b="1" dirty="0" smtClean="0"/>
              <a:t>Temel Eczacılık Bilimleri Bölümü (Danışman) </a:t>
            </a:r>
            <a:r>
              <a:rPr lang="tr-TR" sz="1600" b="1" i="1" dirty="0" smtClean="0"/>
              <a:t>hun@agri.edu.tr</a:t>
            </a:r>
            <a:endParaRPr lang="tr-TR" sz="1600" b="1" i="1" dirty="0"/>
          </a:p>
        </p:txBody>
      </p:sp>
      <p:sp>
        <p:nvSpPr>
          <p:cNvPr id="11" name="Metin kutusu 10"/>
          <p:cNvSpPr txBox="1"/>
          <p:nvPr/>
        </p:nvSpPr>
        <p:spPr>
          <a:xfrm>
            <a:off x="864518" y="5220792"/>
            <a:ext cx="13393488" cy="2308324"/>
          </a:xfrm>
          <a:prstGeom prst="rect">
            <a:avLst/>
          </a:prstGeom>
          <a:noFill/>
        </p:spPr>
        <p:txBody>
          <a:bodyPr wrap="square" rtlCol="0">
            <a:spAutoFit/>
          </a:bodyPr>
          <a:lstStyle/>
          <a:p>
            <a:pPr algn="just"/>
            <a:r>
              <a:rPr lang="tr-TR" sz="1600" b="1" noProof="1" smtClean="0"/>
              <a:t>Özet:</a:t>
            </a:r>
            <a:r>
              <a:rPr lang="tr-TR" sz="1600" noProof="1" smtClean="0"/>
              <a:t> Sitokinler bağışıklık tepkilerini düzenlemek amacıyla farklı hücreler tarafından salınan, hücreler arası kimyasal haberciler olarak görev yapan küçük ve kısa ömürlü proteinlerdir. Bir dizi parakrin, otokrin veya endokrin yolakta salınırlar ve hem proinflamatuar hem de antiinflamatuar mekanizmalarla çeşitli enfeksiyonlarda ve bağışıklık sistemini etkileyen bozukluklarda rol oynarlar. Sitokin terimi interferonları, interlökinleri, kemokin ailesini, mezenkimal büyüme faktörlerini, tümör nekroz faktör ailesini ve adipokinleri kapsamaktadır.  Doğal ve adaptif bağışıklığın ötesinde, sitokinler, immün hücre farklılaşması, inflamasyon, anjiyogenez, tümörigenez, viral patogenez, astım, majör depresyon, Covid-19 dahil olmak üzere birçok farklı sürecin ortaya çıkmasında ve gelişmesinde önemli bir role sahiptir. Günümüzde dokulardaki ve fizyolojik sıvılardaki sitokinlerin seviyeleri immünolojik testlerle ölçülebilmekte ve bu tür ölçümler çoğu hastalığın teşhisi, tedavisi ve uygulanan tedavinin seyrinin izlenmesinde uygun biyobelirteçler olarak kullanılmaktadır. Sitokin üretmek için rekombinant DNA tekniklerinin kullanılabilmesi, yeni ve heyecan verici terapötik uygulamalara yol açmakta ve sitokinlerin tedavide terapötik ajan olarak işlev görebileceği fikri hala birçok araştırmanın konusu olmaktadır. </a:t>
            </a:r>
          </a:p>
        </p:txBody>
      </p:sp>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97366" y="14797856"/>
            <a:ext cx="5400600"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Metin kutusu 11"/>
          <p:cNvSpPr txBox="1"/>
          <p:nvPr/>
        </p:nvSpPr>
        <p:spPr>
          <a:xfrm>
            <a:off x="7561262" y="8605168"/>
            <a:ext cx="6686299" cy="5909310"/>
          </a:xfrm>
          <a:prstGeom prst="rect">
            <a:avLst/>
          </a:prstGeom>
          <a:noFill/>
        </p:spPr>
        <p:txBody>
          <a:bodyPr wrap="square" rtlCol="0">
            <a:spAutoFit/>
          </a:bodyPr>
          <a:lstStyle/>
          <a:p>
            <a:pPr algn="just"/>
            <a:r>
              <a:rPr lang="tr-TR" sz="1800" noProof="1" smtClean="0"/>
              <a:t>Hormonlardan kesin olarak farklı olmaları, halen devam eden araştırmaların bir parçasıdır. Sitokinler kemokinleri, interferonları, interlökinleri, lenfokinleri ve tümör nekroz faktörlerini içerir, ancak genellikle hormonları veya büyüme faktörlerini içermez (terminolojide bazı örtüşmelere rağmen).</a:t>
            </a:r>
          </a:p>
          <a:p>
            <a:pPr algn="just"/>
            <a:r>
              <a:rPr lang="tr-TR" sz="1800" noProof="1" smtClean="0"/>
              <a:t>Sitokinler, makrofajlar, B lenfositleri, T lenfositleri ve mast hücreleri gibi bağışıklık hücreleri ile endotel hücreleri, fibroblastlar ve çeşitli stromal hücreler dahil olmak üzere geniş bir hücre yelpazesi tarafından üretilir; belirli bir sitokin, birden fazla hücre tipi tarafından üretilebilir.[2][3] Hücre yüzeyi reseptörleri aracılığıyla hareket ederler ve özellikle bağışıklık sisteminde önemlidirler; sitokinler, hümoral ve hücre bazlı bağışıklık tepkileri arasındaki dengeyi düzenler ve belirli hücre popülasyonlarının olgunlaşmasını, büyümesini ve tepki vermesini düzenler. </a:t>
            </a:r>
          </a:p>
          <a:p>
            <a:pPr algn="just"/>
            <a:r>
              <a:rPr lang="tr-TR" sz="1800" noProof="1" smtClean="0"/>
              <a:t>Bazı sitokinler, diğer sitokinlerin etkisini karmaşık yollarla artırır veya engeller. Aynı zamanda önemli hücre sinyal molekülleri olan hormonlardan farklıdırlar. Hormonlar daha yüksek konsantrasyonlarda dolaşır ve belirli hücre türleri tarafından yapılma eğilimindedir. Sitokinler, sağlık ve hastalıkta, özellikle enfeksiyon, iltihaplanma, travma, sepsis, kanser ve üremeye karşı konakçı bağışıklık tepkilerinde önemlidir.</a:t>
            </a:r>
            <a:endParaRPr lang="tr-TR" sz="1800" noProof="1"/>
          </a:p>
        </p:txBody>
      </p:sp>
      <p:sp>
        <p:nvSpPr>
          <p:cNvPr id="14" name="Metin kutusu 13"/>
          <p:cNvSpPr txBox="1"/>
          <p:nvPr/>
        </p:nvSpPr>
        <p:spPr>
          <a:xfrm>
            <a:off x="864518" y="7453040"/>
            <a:ext cx="13393488" cy="1292662"/>
          </a:xfrm>
          <a:prstGeom prst="rect">
            <a:avLst/>
          </a:prstGeom>
          <a:noFill/>
        </p:spPr>
        <p:txBody>
          <a:bodyPr wrap="square" rtlCol="0">
            <a:spAutoFit/>
          </a:bodyPr>
          <a:lstStyle/>
          <a:p>
            <a:pPr algn="ctr"/>
            <a:r>
              <a:rPr lang="tr-TR" sz="2400" b="1" noProof="1" smtClean="0"/>
              <a:t>GENEL BİLGİLER</a:t>
            </a:r>
          </a:p>
          <a:p>
            <a:pPr algn="just"/>
            <a:r>
              <a:rPr lang="tr-TR" sz="1800" noProof="1" smtClean="0"/>
              <a:t>Sitokinler, hücre sinyalleşmesinde önemli olan küçük proteinlerin (~5–25 kDa[1]) kapsamlı bir kategorisidir. Sitokinler peptitlerdir ve sitoplazmaya girmek için hücrelerin lipid çift tabakasını geçemezler. Sitokinlerin, immünomodülatör ajanlar olarak otokrin, parakrin ve endokrin sinyalleşmesinde yer aldığı gösterilmiştir.</a:t>
            </a:r>
            <a:endParaRPr lang="tr-TR" sz="1800" noProof="1"/>
          </a:p>
        </p:txBody>
      </p:sp>
      <p:sp>
        <p:nvSpPr>
          <p:cNvPr id="15" name="Metin kutusu 14"/>
          <p:cNvSpPr txBox="1"/>
          <p:nvPr/>
        </p:nvSpPr>
        <p:spPr>
          <a:xfrm>
            <a:off x="864517" y="14365808"/>
            <a:ext cx="6678659" cy="6001643"/>
          </a:xfrm>
          <a:prstGeom prst="rect">
            <a:avLst/>
          </a:prstGeom>
          <a:noFill/>
        </p:spPr>
        <p:txBody>
          <a:bodyPr wrap="square" rtlCol="0">
            <a:spAutoFit/>
          </a:bodyPr>
          <a:lstStyle/>
          <a:p>
            <a:pPr algn="ctr"/>
            <a:r>
              <a:rPr lang="tr-TR" sz="2400" b="1" noProof="1" smtClean="0"/>
              <a:t>SONUÇ ve ÖNERİLER</a:t>
            </a:r>
          </a:p>
          <a:p>
            <a:pPr algn="just"/>
            <a:r>
              <a:rPr lang="tr-TR" sz="1800" noProof="1" smtClean="0"/>
              <a:t>Bağışıklık sistemi vücudun çeşitli patojenler ve mikroorganizmalara karşı oluşturduğu bir savunma mekanizmasıdır. Bu sistem içerisindeki haberleşme ağını sağlayan başlıca moleküller ise sitokinlerdir. Sitokinler, immün ve inflamatuar yanıtların düzenlenmesi dahil olmak üzere birçok fizyolojik sürece katılır. </a:t>
            </a:r>
          </a:p>
          <a:p>
            <a:pPr algn="just"/>
            <a:r>
              <a:rPr lang="tr-TR" sz="1800" noProof="1" smtClean="0"/>
              <a:t>Sitokinler geniş proinflamatuar ve antiinflamatuar etkileri nedeniyle birçok inflamasyonla ilişkili hastalık süreçlerinde rol oynamaktadır. Proinflamatuar sitokinler ve antiinflamatuar sitokinlerin dengesiz üretimi birçok hastalığın patofizyolojisine önemli ölçüde katkıda bulunabilmektedir. </a:t>
            </a:r>
          </a:p>
          <a:p>
            <a:pPr algn="just"/>
            <a:r>
              <a:rPr lang="tr-TR" sz="1800" noProof="1" smtClean="0"/>
              <a:t>Son yıllarda sitokinler ile hastalıklar arasındaki ilişkinin belirlenmesi için birçok çalışma yapılmış ve majör depresyon, romatoid artrit, astım, lösemi, otoimmün birçok hastalıkta sitokinlerin serum düzeylerinde değişiklikler olduğu görülmüştür. Serumdaki sitokin miktarlarının hastalıkların prognozu, tanısı, tedavisi ve tedavinin takibi açısından önemli biyobelirteçler olarak kullanılabileceği düşünülmektedir. </a:t>
            </a:r>
          </a:p>
          <a:p>
            <a:pPr algn="just"/>
            <a:r>
              <a:rPr lang="tr-TR" sz="1800" noProof="1" smtClean="0"/>
              <a:t>Sonuç olarak; sitokinlerin hastalıkların kökenindeki yeri ve tedavi amaçlı kullanılabilirliğinin belirlenmesi açısından daha fazla çalışmaya ihtiyaç duyulmaktadır.</a:t>
            </a:r>
          </a:p>
        </p:txBody>
      </p:sp>
      <p:sp>
        <p:nvSpPr>
          <p:cNvPr id="16" name="Metin kutusu 15"/>
          <p:cNvSpPr txBox="1"/>
          <p:nvPr/>
        </p:nvSpPr>
        <p:spPr>
          <a:xfrm>
            <a:off x="864518" y="20342472"/>
            <a:ext cx="13383042" cy="954107"/>
          </a:xfrm>
          <a:prstGeom prst="rect">
            <a:avLst/>
          </a:prstGeom>
          <a:noFill/>
        </p:spPr>
        <p:txBody>
          <a:bodyPr wrap="square" rtlCol="0">
            <a:spAutoFit/>
          </a:bodyPr>
          <a:lstStyle/>
          <a:p>
            <a:r>
              <a:rPr lang="tr-TR" sz="1400" b="1" noProof="1" smtClean="0"/>
              <a:t>KAYNAKLAR</a:t>
            </a:r>
          </a:p>
          <a:p>
            <a:r>
              <a:rPr lang="tr-TR" sz="1400" noProof="1" smtClean="0"/>
              <a:t>1. Janeway's Immunobiology. Garland Science. 2017. p. 107. ISBN 978-0-8153-4551-0.</a:t>
            </a:r>
          </a:p>
          <a:p>
            <a:r>
              <a:rPr lang="tr-TR" sz="1400" noProof="1" smtClean="0"/>
              <a:t>2. Lackie J (2010). "Cytokines". A Dictionary of Biomedicine. Oxford University Press. ISBN 978-0-19-954935-1.</a:t>
            </a:r>
          </a:p>
          <a:p>
            <a:r>
              <a:rPr lang="tr-TR" sz="1400" noProof="1" smtClean="0"/>
              <a:t>3. "Cytokine". Stedman's Medical Dictionary (28th ed.). Wolters Kluwer Health, Lippincott Williams &amp; Wilkins. 2006. ISBN 978-0-7817-6450-6.</a:t>
            </a:r>
            <a:r>
              <a:rPr lang="tr-TR" sz="1400" i="1" noProof="1" smtClean="0"/>
              <a:t>.</a:t>
            </a:r>
            <a:endParaRPr lang="tr-TR" sz="1400" noProof="1"/>
          </a:p>
        </p:txBody>
      </p:sp>
      <p:pic>
        <p:nvPicPr>
          <p:cNvPr id="3" name="Resim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695671" y="246024"/>
            <a:ext cx="2838708" cy="2886536"/>
          </a:xfrm>
          <a:prstGeom prst="rect">
            <a:avLst/>
          </a:prstGeom>
        </p:spPr>
      </p:pic>
    </p:spTree>
    <p:extLst>
      <p:ext uri="{BB962C8B-B14F-4D97-AF65-F5344CB8AC3E}">
        <p14:creationId xmlns:p14="http://schemas.microsoft.com/office/powerpoint/2010/main" val="2169640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660</Words>
  <Application>Microsoft Office PowerPoint</Application>
  <PresentationFormat>Özel</PresentationFormat>
  <Paragraphs>23</Paragraphs>
  <Slides>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vt:i4>
      </vt:variant>
    </vt:vector>
  </HeadingPairs>
  <TitlesOfParts>
    <vt:vector size="4" baseType="lpstr">
      <vt:lpstr>Arial</vt:lpstr>
      <vt:lpstr>Calibri</vt:lpstr>
      <vt:lpstr>Ofis Teması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dc:creator>
  <cp:lastModifiedBy>Ahmet Gokhan Aggul</cp:lastModifiedBy>
  <cp:revision>10</cp:revision>
  <dcterms:created xsi:type="dcterms:W3CDTF">2022-03-10T09:55:36Z</dcterms:created>
  <dcterms:modified xsi:type="dcterms:W3CDTF">2024-02-21T13:34:37Z</dcterms:modified>
</cp:coreProperties>
</file>